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71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38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48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36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7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14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7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75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20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55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BA1C-0648-446D-9578-F8DD37CE567A}" type="datetimeFigureOut">
              <a:rPr kumimoji="1" lang="ja-JP" altLang="en-US" smtClean="0"/>
              <a:t>2013/9/9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6D19-E6CE-4789-8758-572D6A15DF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0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清水が丘記録システム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6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703454" cy="6403765"/>
          </a:xfrm>
        </p:spPr>
      </p:pic>
    </p:spTree>
    <p:extLst>
      <p:ext uri="{BB962C8B-B14F-4D97-AF65-F5344CB8AC3E}">
        <p14:creationId xmlns:p14="http://schemas.microsoft.com/office/powerpoint/2010/main" val="85154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560840" cy="6285214"/>
          </a:xfrm>
        </p:spPr>
      </p:pic>
    </p:spTree>
    <p:extLst>
      <p:ext uri="{BB962C8B-B14F-4D97-AF65-F5344CB8AC3E}">
        <p14:creationId xmlns:p14="http://schemas.microsoft.com/office/powerpoint/2010/main" val="84593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560840" cy="6285213"/>
          </a:xfrm>
        </p:spPr>
      </p:pic>
    </p:spTree>
    <p:extLst>
      <p:ext uri="{BB962C8B-B14F-4D97-AF65-F5344CB8AC3E}">
        <p14:creationId xmlns:p14="http://schemas.microsoft.com/office/powerpoint/2010/main" val="26662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840760" cy="6481219"/>
          </a:xfrm>
        </p:spPr>
      </p:pic>
    </p:spTree>
    <p:extLst>
      <p:ext uri="{BB962C8B-B14F-4D97-AF65-F5344CB8AC3E}">
        <p14:creationId xmlns:p14="http://schemas.microsoft.com/office/powerpoint/2010/main" val="251070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408712" cy="6408712"/>
          </a:xfrm>
        </p:spPr>
      </p:pic>
    </p:spTree>
    <p:extLst>
      <p:ext uri="{BB962C8B-B14F-4D97-AF65-F5344CB8AC3E}">
        <p14:creationId xmlns:p14="http://schemas.microsoft.com/office/powerpoint/2010/main" val="78805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981718" cy="6139131"/>
          </a:xfrm>
        </p:spPr>
      </p:pic>
    </p:spTree>
    <p:extLst>
      <p:ext uri="{BB962C8B-B14F-4D97-AF65-F5344CB8AC3E}">
        <p14:creationId xmlns:p14="http://schemas.microsoft.com/office/powerpoint/2010/main" val="71865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4" y="1600200"/>
            <a:ext cx="6794052" cy="4525963"/>
          </a:xfrm>
        </p:spPr>
      </p:pic>
    </p:spTree>
    <p:extLst>
      <p:ext uri="{BB962C8B-B14F-4D97-AF65-F5344CB8AC3E}">
        <p14:creationId xmlns:p14="http://schemas.microsoft.com/office/powerpoint/2010/main" val="353598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94091" cy="6187676"/>
          </a:xfrm>
        </p:spPr>
      </p:pic>
    </p:spTree>
    <p:extLst>
      <p:ext uri="{BB962C8B-B14F-4D97-AF65-F5344CB8AC3E}">
        <p14:creationId xmlns:p14="http://schemas.microsoft.com/office/powerpoint/2010/main" val="64514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40777" cy="6145351"/>
          </a:xfrm>
        </p:spPr>
      </p:pic>
    </p:spTree>
    <p:extLst>
      <p:ext uri="{BB962C8B-B14F-4D97-AF65-F5344CB8AC3E}">
        <p14:creationId xmlns:p14="http://schemas.microsoft.com/office/powerpoint/2010/main" val="17786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0" y="548680"/>
            <a:ext cx="8601637" cy="5577483"/>
          </a:xfrm>
        </p:spPr>
      </p:pic>
    </p:spTree>
    <p:extLst>
      <p:ext uri="{BB962C8B-B14F-4D97-AF65-F5344CB8AC3E}">
        <p14:creationId xmlns:p14="http://schemas.microsoft.com/office/powerpoint/2010/main" val="22632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64713" cy="6048672"/>
          </a:xfrm>
        </p:spPr>
      </p:pic>
    </p:spTree>
    <p:extLst>
      <p:ext uri="{BB962C8B-B14F-4D97-AF65-F5344CB8AC3E}">
        <p14:creationId xmlns:p14="http://schemas.microsoft.com/office/powerpoint/2010/main" val="343194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21156" cy="6277151"/>
          </a:xfrm>
        </p:spPr>
      </p:pic>
    </p:spTree>
    <p:extLst>
      <p:ext uri="{BB962C8B-B14F-4D97-AF65-F5344CB8AC3E}">
        <p14:creationId xmlns:p14="http://schemas.microsoft.com/office/powerpoint/2010/main" val="365576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791632" cy="6215905"/>
          </a:xfrm>
        </p:spPr>
      </p:pic>
    </p:spTree>
    <p:extLst>
      <p:ext uri="{BB962C8B-B14F-4D97-AF65-F5344CB8AC3E}">
        <p14:creationId xmlns:p14="http://schemas.microsoft.com/office/powerpoint/2010/main" val="99780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96558" cy="5753634"/>
          </a:xfrm>
        </p:spPr>
      </p:pic>
    </p:spTree>
    <p:extLst>
      <p:ext uri="{BB962C8B-B14F-4D97-AF65-F5344CB8AC3E}">
        <p14:creationId xmlns:p14="http://schemas.microsoft.com/office/powerpoint/2010/main" val="62220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704855" cy="6209398"/>
          </a:xfrm>
        </p:spPr>
      </p:pic>
    </p:spTree>
    <p:extLst>
      <p:ext uri="{BB962C8B-B14F-4D97-AF65-F5344CB8AC3E}">
        <p14:creationId xmlns:p14="http://schemas.microsoft.com/office/powerpoint/2010/main" val="26763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570423" cy="6259770"/>
          </a:xfrm>
        </p:spPr>
      </p:pic>
    </p:spTree>
    <p:extLst>
      <p:ext uri="{BB962C8B-B14F-4D97-AF65-F5344CB8AC3E}">
        <p14:creationId xmlns:p14="http://schemas.microsoft.com/office/powerpoint/2010/main" val="328618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134082" cy="6365140"/>
          </a:xfrm>
        </p:spPr>
      </p:pic>
    </p:spTree>
    <p:extLst>
      <p:ext uri="{BB962C8B-B14F-4D97-AF65-F5344CB8AC3E}">
        <p14:creationId xmlns:p14="http://schemas.microsoft.com/office/powerpoint/2010/main" val="407969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461734" cy="6197454"/>
          </a:xfrm>
        </p:spPr>
      </p:pic>
    </p:spTree>
    <p:extLst>
      <p:ext uri="{BB962C8B-B14F-4D97-AF65-F5344CB8AC3E}">
        <p14:creationId xmlns:p14="http://schemas.microsoft.com/office/powerpoint/2010/main" val="237457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717057" cy="6331574"/>
          </a:xfrm>
        </p:spPr>
      </p:pic>
    </p:spTree>
    <p:extLst>
      <p:ext uri="{BB962C8B-B14F-4D97-AF65-F5344CB8AC3E}">
        <p14:creationId xmlns:p14="http://schemas.microsoft.com/office/powerpoint/2010/main" val="50785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30876" cy="5328592"/>
          </a:xfrm>
        </p:spPr>
      </p:pic>
    </p:spTree>
    <p:extLst>
      <p:ext uri="{BB962C8B-B14F-4D97-AF65-F5344CB8AC3E}">
        <p14:creationId xmlns:p14="http://schemas.microsoft.com/office/powerpoint/2010/main" val="238944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21500" cy="5840131"/>
          </a:xfrm>
        </p:spPr>
      </p:pic>
    </p:spTree>
    <p:extLst>
      <p:ext uri="{BB962C8B-B14F-4D97-AF65-F5344CB8AC3E}">
        <p14:creationId xmlns:p14="http://schemas.microsoft.com/office/powerpoint/2010/main" val="426069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5827"/>
            <a:ext cx="6696744" cy="6607929"/>
          </a:xfrm>
        </p:spPr>
      </p:pic>
    </p:spTree>
    <p:extLst>
      <p:ext uri="{BB962C8B-B14F-4D97-AF65-F5344CB8AC3E}">
        <p14:creationId xmlns:p14="http://schemas.microsoft.com/office/powerpoint/2010/main" val="99946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</Words>
  <Application>Microsoft Office PowerPoint</Application>
  <PresentationFormat>画面に合わせる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清水が丘記録システム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清水が丘記録システム</dc:title>
  <dc:creator>sanji</dc:creator>
  <cp:lastModifiedBy>sanji</cp:lastModifiedBy>
  <cp:revision>4</cp:revision>
  <dcterms:created xsi:type="dcterms:W3CDTF">2013-09-09T01:35:55Z</dcterms:created>
  <dcterms:modified xsi:type="dcterms:W3CDTF">2013-09-09T03:37:24Z</dcterms:modified>
</cp:coreProperties>
</file>